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39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endParaRPr/>
          </a:p>
        </p:txBody>
      </p:sp>
      <p:sp>
        <p:nvSpPr>
          <p:cNvPr id="3" name="New Shape"/>
          <p:cNvSpPr>
            <a:spLocks noGrp="1"/>
          </p:cNvSpPr>
          <p:nvPr>
            <p:ph type="body" idx="1"/>
          </p:nvPr>
        </p:nvSpPr>
        <p:spPr>
          <a:xfrm>
            <a:off x="889000" y="3111499"/>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480">
                <a:solidFill>
                  <a:srgbClr val="FFFFFF"/>
                </a:solidFill>
              </a:defRPr>
            </a:lvl1pPr>
          </a:lstStyle>
          <a:p>
            <a:pPr algn="ctr"/>
            <a:endParaRPr/>
          </a:p>
        </p:txBody>
      </p:sp>
      <p:sp>
        <p:nvSpPr>
          <p:cNvPr id="4" name="New Shape"/>
          <p:cNvSpPr>
            <a:spLocks noGrp="1"/>
          </p:cNvSpPr>
          <p:nvPr>
            <p:ph type="body" idx="2"/>
          </p:nvPr>
        </p:nvSpPr>
        <p:spPr>
          <a:xfrm>
            <a:off x="889000" y="3937000"/>
            <a:ext cx="10426700" cy="476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93">
                <a:solidFill>
                  <a:srgbClr val="FFFFFF"/>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23749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ctr">
              <a:defRPr sz="6113">
                <a:solidFill>
                  <a:srgbClr val="FFFFFF"/>
                </a:solidFill>
              </a:defRPr>
            </a:lvl1pPr>
          </a:lstStyle>
          <a:p>
            <a:pPr algn="ctr"/>
            <a:r>
              <a:rPr sz="6113" b="0" dirty="0">
                <a:solidFill>
                  <a:srgbClr val="FFFFFF"/>
                </a:solidFill>
              </a:rPr>
              <a:t>Hebrews 13</a:t>
            </a:r>
            <a:endParaRPr lang="en-US" sz="6113" b="0" dirty="0">
              <a:solidFill>
                <a:srgbClr val="FFFFFF"/>
              </a:solidFill>
            </a:endParaRPr>
          </a:p>
          <a:p>
            <a:pPr algn="ctr"/>
            <a:endParaRPr lang="en-US" sz="6113" b="0" dirty="0">
              <a:solidFill>
                <a:srgbClr val="FFFFFF"/>
              </a:solidFill>
            </a:endParaRPr>
          </a:p>
          <a:p>
            <a:pPr algn="ctr"/>
            <a:r>
              <a:rPr sz="6113" b="0" dirty="0">
                <a:solidFill>
                  <a:srgbClr val="FFFFFF"/>
                </a:solidFill>
              </a:rPr>
              <a:t>Practical Expressions of Faith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In that region there was an estate of the leading citizen of the island, whose name was Publius, who received us and entertained us courteously for three days.</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Acts 28:7</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err="1">
                <a:solidFill>
                  <a:srgbClr val="FFFFFF"/>
                </a:solidFill>
              </a:rPr>
              <a:t>persecution.com</a:t>
            </a:r>
            <a:endParaRPr lang="en-US" sz="4400" b="0" dirty="0">
              <a:solidFill>
                <a:srgbClr val="FFFFFF"/>
              </a:solidFill>
            </a:endParaRPr>
          </a:p>
          <a:p>
            <a:pPr algn="l"/>
            <a:r>
              <a:rPr sz="4400" b="0" dirty="0">
                <a:solidFill>
                  <a:srgbClr val="FFFFFF"/>
                </a:solidFill>
              </a:rPr>
              <a:t>
</a:t>
            </a:r>
            <a:r>
              <a:rPr sz="4400" b="0" dirty="0" err="1">
                <a:solidFill>
                  <a:srgbClr val="FFFFFF"/>
                </a:solidFill>
              </a:rPr>
              <a:t>opendoors.org</a:t>
            </a:r>
            <a:endParaRPr lang="en-US" sz="4400" b="0" dirty="0">
              <a:solidFill>
                <a:srgbClr val="FFFFFF"/>
              </a:solidFill>
            </a:endParaRPr>
          </a:p>
          <a:p>
            <a:pPr algn="l"/>
            <a:r>
              <a:rPr sz="4400" b="0" dirty="0">
                <a:solidFill>
                  <a:srgbClr val="FFFFFF"/>
                </a:solidFill>
              </a:rPr>
              <a:t>
</a:t>
            </a:r>
            <a:r>
              <a:rPr sz="4400" b="0" dirty="0" err="1">
                <a:solidFill>
                  <a:srgbClr val="FFFFFF"/>
                </a:solidFill>
              </a:rPr>
              <a:t>prisoneralert.com</a:t>
            </a:r>
            <a:endParaRPr sz="4400" b="0" dirty="0">
              <a:solidFill>
                <a:srgbClr val="FFFFFF"/>
              </a:solidFil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04497" y="346841"/>
            <a:ext cx="11172496" cy="5969876"/>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713">
                <a:solidFill>
                  <a:srgbClr val="FFFFFF"/>
                </a:solidFill>
              </a:defRPr>
            </a:lvl1pPr>
          </a:lstStyle>
          <a:p>
            <a:pPr algn="l"/>
            <a:r>
              <a:rPr sz="4400" b="0" dirty="0">
                <a:solidFill>
                  <a:srgbClr val="FFFFFF"/>
                </a:solidFill>
              </a:rPr>
              <a:t>"Fornication and adultery are not synonymous in the New Testament: adultery implies unfaithfulness by either party to the marriage vow, while the word translated "fornication" covers a wide range of sexual irregularities." </a:t>
            </a:r>
            <a:endParaRPr lang="en-US" sz="4400" b="0" dirty="0">
              <a:solidFill>
                <a:srgbClr val="FFFFFF"/>
              </a:solidFill>
            </a:endParaRPr>
          </a:p>
          <a:p>
            <a:pPr algn="l"/>
            <a:endParaRPr lang="en-US" dirty="0"/>
          </a:p>
          <a:p>
            <a:pPr algn="l"/>
            <a:endParaRPr lang="en-US" sz="2400" b="0" dirty="0">
              <a:solidFill>
                <a:srgbClr val="FFFFFF"/>
              </a:solidFill>
            </a:endParaRPr>
          </a:p>
          <a:p>
            <a:pPr algn="l"/>
            <a:r>
              <a:rPr sz="2400" b="0" dirty="0">
                <a:solidFill>
                  <a:srgbClr val="FFFFFF"/>
                </a:solidFill>
              </a:rPr>
              <a:t>(Bruce, F.F. "The Epistle to the Hebrews: Revised" (The New International Commentary on the New Testament) (Grand Rapids, Michigan: Eerdmans, 1990))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57048" y="472966"/>
            <a:ext cx="11119945" cy="573864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4713">
                <a:solidFill>
                  <a:srgbClr val="FFFFFF"/>
                </a:solidFill>
              </a:defRPr>
            </a:lvl1pPr>
          </a:lstStyle>
          <a:p>
            <a:pPr algn="l"/>
            <a:r>
              <a:rPr sz="4713" b="0" dirty="0">
                <a:solidFill>
                  <a:srgbClr val="FFFFFF"/>
                </a:solidFill>
              </a:rPr>
              <a:t>“The enemy of our souls wants to do everything he can to encourage sex outside of the marriage bed and he wants to do everything he can to discourage sex inside the marriage bed. Christians must recognize this strategy and not give it a foothold.” </a:t>
            </a:r>
            <a:endParaRPr lang="en-US" sz="4713" b="0" dirty="0">
              <a:solidFill>
                <a:srgbClr val="FFFFFF"/>
              </a:solidFill>
            </a:endParaRPr>
          </a:p>
          <a:p>
            <a:pPr algn="l"/>
            <a:endParaRPr lang="en-US" sz="4713" b="0" dirty="0">
              <a:solidFill>
                <a:srgbClr val="FFFFFF"/>
              </a:solidFill>
            </a:endParaRPr>
          </a:p>
          <a:p>
            <a:pPr algn="l"/>
            <a:endParaRPr lang="en-US" sz="4713" b="0" dirty="0">
              <a:solidFill>
                <a:srgbClr val="FFFFFF"/>
              </a:solidFill>
            </a:endParaRPr>
          </a:p>
          <a:p>
            <a:pPr algn="l"/>
            <a:r>
              <a:rPr sz="2600" b="0" dirty="0">
                <a:solidFill>
                  <a:srgbClr val="FFFFFF"/>
                </a:solidFill>
              </a:rPr>
              <a:t>(Guzik, D. (2013). Hebrews (He</a:t>
            </a:r>
            <a:r>
              <a:rPr lang="en-US" sz="2600" b="0" dirty="0">
                <a:solidFill>
                  <a:srgbClr val="FFFFFF"/>
                </a:solidFill>
              </a:rPr>
              <a:t>b</a:t>
            </a:r>
            <a:r>
              <a:rPr sz="2600" b="0" dirty="0">
                <a:solidFill>
                  <a:srgbClr val="FFFFFF"/>
                </a:solidFill>
              </a:rPr>
              <a:t> 13:4). David Guzik.)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346841"/>
            <a:ext cx="10458450" cy="500292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4713">
                <a:solidFill>
                  <a:srgbClr val="FFFFFF"/>
                </a:solidFill>
              </a:defRPr>
            </a:lvl1pPr>
          </a:lstStyle>
          <a:p>
            <a:pPr algn="l"/>
            <a:r>
              <a:rPr sz="4713" b="0" dirty="0">
                <a:solidFill>
                  <a:srgbClr val="FFFFFF"/>
                </a:solidFill>
              </a:rPr>
              <a:t>4 The wife does not have authority over her own body, but the husband does. And likewise the husband does not have authority over his own body, but the wife does. 5 Do not deprive one another except with consent for a time, that you may give yourselves to fasting and prayer; and come together again so that Satan does not tempt you because of your lack of self-control.</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Corinthians 7:4–5</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88883" y="388883"/>
            <a:ext cx="11477296" cy="488730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4713">
                <a:solidFill>
                  <a:srgbClr val="FFFFFF"/>
                </a:solidFill>
              </a:defRPr>
            </a:lvl1pPr>
          </a:lstStyle>
          <a:p>
            <a:pPr algn="l"/>
            <a:r>
              <a:rPr sz="2400" b="0" dirty="0">
                <a:solidFill>
                  <a:srgbClr val="FFFFFF"/>
                </a:solidFill>
              </a:rPr>
              <a:t>21 submitting to one another in the fear of God. 22 Wives, submit to your own husbands, as to the Lord. 23 For the husband is head of the wife, as also Christ is head of the church; and He is the Savior of the body. 24 Therefore, just as the church is subject to Christ, so let the wives be to their own husbands in everything. 25 Husbands, love your wives, just as Christ also loved the church and gave Himself for her, 26 that He might sanctify and cleanse her with the washing of water by the word, 27 that He might present her to Himself a glorious church, not having spot or wrinkle or any such thing, but that she should be holy and without blemish. 28 So husbands ought to love their own wives as their own bodies; he who loves his wife loves himself. 29 For no one ever hated his own flesh, but nourishes and cherishes it, just as the Lord does the church. 30 For we are members of His body, of His flesh and of His bones. 31 “For this reason a man shall leave his father and mother and be joined to his wife, and the two shall become one flesh.” 32 This is a great mystery, but I speak concerning Christ and the church. 33 Nevertheless let each one of you in particular so love his own wife as himself, and let the wife see that she respects her husband.</a:t>
            </a:r>
          </a:p>
        </p:txBody>
      </p:sp>
      <p:sp>
        <p:nvSpPr>
          <p:cNvPr id="3" name="New Shape"/>
          <p:cNvSpPr>
            <a:spLocks noGrp="1"/>
          </p:cNvSpPr>
          <p:nvPr>
            <p:ph type="body" idx="1"/>
          </p:nvPr>
        </p:nvSpPr>
        <p:spPr>
          <a:xfrm>
            <a:off x="388883" y="5639457"/>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Ephesians 5:21–33</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572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4713">
                <a:solidFill>
                  <a:srgbClr val="FFFFFF"/>
                </a:solidFill>
              </a:defRPr>
            </a:lvl1pPr>
          </a:lstStyle>
          <a:p>
            <a:pPr algn="l"/>
            <a:r>
              <a:rPr sz="4713" b="0" dirty="0">
                <a:solidFill>
                  <a:srgbClr val="FFFFFF"/>
                </a:solidFill>
              </a:rPr>
              <a:t>11 Not that I speak in regard to need, for I have learned in whatever state I am, to be content: 12 I know how to be abased, and I know how to abound. Everywhere and in all things I have learned both to be full and to be hungry, both to abound and to suffer need. 13 I can do all things through Christ who strengthens me.</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Philippians 4:11–13</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6028" y="441434"/>
            <a:ext cx="11267089" cy="516649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4713">
                <a:solidFill>
                  <a:srgbClr val="FFFFFF"/>
                </a:solidFill>
              </a:defRPr>
            </a:lvl1pPr>
          </a:lstStyle>
          <a:p>
            <a:pPr algn="l"/>
            <a:r>
              <a:rPr sz="2400" b="0" dirty="0">
                <a:solidFill>
                  <a:srgbClr val="FFFFFF"/>
                </a:solidFill>
              </a:rPr>
              <a:t>25 “Therefore I say to you, do not worry about your life, what you will eat or what you will drink; nor about your body, what you will put on. Is not life more than food and the body more than clothing? 26 Look at the birds of the air, for they neither sow nor reap nor gather into barns; yet your heavenly Father feeds them. Are you not of more value than they? 27 Which of you by worrying can add one cubit to his stature? 28 “So why do you worry about clothing? Consider the lilies of the field, how they grow: they neither toil nor spin; 29 and yet I say to you that even Solomon in all his glory was not arrayed like one of these. 30 Now if God so clothes the grass of the field, which today is, and tomorrow is thrown into the oven, will He not much more clothe you, O you of little faith? 31 “Therefore do not worry, saying, ‘What shall we eat?’ or ‘What shall we drink?’ or ‘What shall we wear?’ 32 For after all these things the Gentiles seek. For your heavenly Father knows that you need all these things. 33 But seek first the kingdom of God and His righteousness, and all these things shall be added to you. 34 Therefore do not worry about tomorrow, for tomorrow will worry about its own things. Sufficient for the day is its own trouble.</a:t>
            </a:r>
          </a:p>
        </p:txBody>
      </p:sp>
      <p:sp>
        <p:nvSpPr>
          <p:cNvPr id="3" name="New Shape"/>
          <p:cNvSpPr>
            <a:spLocks noGrp="1"/>
          </p:cNvSpPr>
          <p:nvPr>
            <p:ph type="body" idx="1"/>
          </p:nvPr>
        </p:nvSpPr>
        <p:spPr>
          <a:xfrm>
            <a:off x="536028" y="5607926"/>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Matthew 6:25–34</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https://</a:t>
            </a:r>
            <a:r>
              <a:rPr sz="4400" b="0" dirty="0" err="1">
                <a:solidFill>
                  <a:srgbClr val="FFFFFF"/>
                </a:solidFill>
              </a:rPr>
              <a:t>lifewayresearch.com</a:t>
            </a:r>
            <a:r>
              <a:rPr sz="4400" b="0" dirty="0">
                <a:solidFill>
                  <a:srgbClr val="FFFFFF"/>
                </a:solidFill>
              </a:rPr>
              <a:t>/2015/09/01/despite-stresses-few-pastors-give-up-on-ministry/</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16 Take heed to yourself and to the doctrine. Continue in them, for in doing this you will save both yourself and those who hear you.</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Timothy 4:16</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10 Be kindly affectionate to one another with brotherly love, in honor giving preference to one another;</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Romans 12:10</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1 Imitate me, just as I also imitate Christ.</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Corinthians 11:1</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451944" y="451945"/>
            <a:ext cx="11119945" cy="5864771"/>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4713">
                <a:solidFill>
                  <a:srgbClr val="FFFFFF"/>
                </a:solidFill>
              </a:defRPr>
            </a:lvl1pPr>
          </a:lstStyle>
          <a:p>
            <a:pPr algn="l"/>
            <a:r>
              <a:rPr sz="4713" b="0" dirty="0">
                <a:solidFill>
                  <a:srgbClr val="FFFFFF"/>
                </a:solidFill>
              </a:rPr>
              <a:t>“Since the verb rule here is actually a participle, the tense should be understood from the second verb have spoken (aorist tense) and translated “who ruled over you.” That is, this is probably referring to previous leaders (who are no longer alive) who had formerly preached the Word of God to them.” </a:t>
            </a:r>
            <a:endParaRPr lang="en-US" sz="4713" b="0" dirty="0">
              <a:solidFill>
                <a:srgbClr val="FFFFFF"/>
              </a:solidFill>
            </a:endParaRPr>
          </a:p>
          <a:p>
            <a:pPr algn="l"/>
            <a:endParaRPr lang="en-US" sz="4713" b="0" dirty="0">
              <a:solidFill>
                <a:srgbClr val="FFFFFF"/>
              </a:solidFill>
            </a:endParaRPr>
          </a:p>
          <a:p>
            <a:pPr algn="l"/>
            <a:endParaRPr lang="en-US" sz="4713" b="0" dirty="0">
              <a:solidFill>
                <a:srgbClr val="FFFFFF"/>
              </a:solidFill>
            </a:endParaRPr>
          </a:p>
          <a:p>
            <a:pPr algn="l"/>
            <a:r>
              <a:rPr sz="2800" b="0" dirty="0">
                <a:solidFill>
                  <a:srgbClr val="FFFFFF"/>
                </a:solidFill>
              </a:rPr>
              <a:t>(Tanner, J. P. (2010). The Epistle to the Hebrews. In R. N. Wilkin (Ed.), The Grace New Testament Commentary (p. 1094). Denton, TX: Grace Evangelical Society.)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88579" y="546539"/>
            <a:ext cx="10972800" cy="5644054"/>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4713">
                <a:solidFill>
                  <a:srgbClr val="FFFFFF"/>
                </a:solidFill>
              </a:defRPr>
            </a:lvl1pPr>
          </a:lstStyle>
          <a:p>
            <a:pPr algn="l"/>
            <a:r>
              <a:rPr sz="4713" b="0" dirty="0">
                <a:solidFill>
                  <a:srgbClr val="FFFFFF"/>
                </a:solidFill>
              </a:rPr>
              <a:t>The fact that love flows among the saints and shows itself to strangers; that it cares about suffering and cleaves to one’s spouse; that it brings satisfaction and is seen in submission is all based upon the singular presupposition that Jesus is the source and that He’ll never change.” </a:t>
            </a:r>
            <a:endParaRPr lang="en-US" sz="4713" b="0" dirty="0">
              <a:solidFill>
                <a:srgbClr val="FFFFFF"/>
              </a:solidFill>
            </a:endParaRPr>
          </a:p>
          <a:p>
            <a:pPr algn="l"/>
            <a:endParaRPr lang="en-US" dirty="0"/>
          </a:p>
          <a:p>
            <a:pPr algn="l"/>
            <a:endParaRPr lang="en-US" sz="4713" b="0" dirty="0">
              <a:solidFill>
                <a:srgbClr val="FFFFFF"/>
              </a:solidFill>
            </a:endParaRPr>
          </a:p>
          <a:p>
            <a:pPr algn="l"/>
            <a:r>
              <a:rPr sz="2800" b="0" dirty="0">
                <a:solidFill>
                  <a:srgbClr val="FFFFFF"/>
                </a:solidFill>
              </a:rPr>
              <a:t>(Courson, J. (2003). Jon Courson’s Application Commentary (p. 1509). Nashville, TN: Thomas Nelson.)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78068" y="557048"/>
            <a:ext cx="10993821" cy="562303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10000"/>
          </a:bodyPr>
          <a:lstStyle>
            <a:lvl1pPr algn="l">
              <a:defRPr sz="4713">
                <a:solidFill>
                  <a:srgbClr val="FFFFFF"/>
                </a:solidFill>
              </a:defRPr>
            </a:lvl1pPr>
          </a:lstStyle>
          <a:p>
            <a:pPr algn="l"/>
            <a:r>
              <a:rPr sz="4713" b="0" dirty="0">
                <a:solidFill>
                  <a:srgbClr val="FFFFFF"/>
                </a:solidFill>
              </a:rPr>
              <a:t>“We should not expect something completely “new” as if it were from a “new Jesus.” The nature of Jesus as it is revealed in the Bible is the same nature of Jesus that should be seen in the church today.” </a:t>
            </a:r>
            <a:endParaRPr lang="en-US" sz="4713" b="0" dirty="0">
              <a:solidFill>
                <a:srgbClr val="FFFFFF"/>
              </a:solidFill>
            </a:endParaRPr>
          </a:p>
          <a:p>
            <a:pPr algn="l"/>
            <a:endParaRPr lang="en-US" sz="4713" b="0" dirty="0">
              <a:solidFill>
                <a:srgbClr val="FFFFFF"/>
              </a:solidFill>
            </a:endParaRPr>
          </a:p>
          <a:p>
            <a:pPr algn="l"/>
            <a:endParaRPr lang="en-US" sz="4713" b="0" dirty="0">
              <a:solidFill>
                <a:srgbClr val="FFFFFF"/>
              </a:solidFill>
            </a:endParaRPr>
          </a:p>
          <a:p>
            <a:pPr algn="l"/>
            <a:r>
              <a:rPr sz="2600" b="0" dirty="0">
                <a:solidFill>
                  <a:srgbClr val="FFFFFF"/>
                </a:solidFill>
              </a:rPr>
              <a:t>(Guzik, D. (2013). Hebrews (Heb 13:8). David Guzik.)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6 Jesus said to him, “I am the way, the truth, and the life. No one comes to the Father except through Me.</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John 14:6</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22 Since you have purified your souls in obeying the truth through the Spirit in sincere love of the brethren, love one another fervently with a pure heart,</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Peter 1:22</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13 distributing to the needs of the saints, given to hospitality.</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Romans 12:13</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2 A bishop then must be blameless, the husband of one wife, temperate, sober-minded, of good behavior, hospitable, able to teach;</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Timothy 3:2</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8 but hospitable, a lover of what is good, sober-minded, just, holy, self-controlled,</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Titus 1:8</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9 Be hospitable to one another without grumbling.</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1 Peter 4:9</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462455" y="420414"/>
            <a:ext cx="11456276" cy="5008836"/>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713">
                <a:solidFill>
                  <a:srgbClr val="FFFFFF"/>
                </a:solidFill>
              </a:defRPr>
            </a:lvl1pPr>
          </a:lstStyle>
          <a:p>
            <a:pPr algn="l"/>
            <a:r>
              <a:rPr sz="2400" b="0" dirty="0">
                <a:solidFill>
                  <a:srgbClr val="FFFFFF"/>
                </a:solidFill>
              </a:rPr>
              <a:t>31 “When the Son of Man comes in His glory, and all the holy angels with Him, then He will sit on the throne of His glory. 32 All the nations will be gathered before Him, and He will separate them one from another, as a shepherd divides his sheep from the goats. 33 And He will set the sheep on His right hand, but the goats on the left. 34 Then the King will say to those on His right hand, ‘Come, you blessed of My Father, inherit the kingdom prepared for you from the foundation of the world: 35 for I was hungry and you gave Me food; I was thirsty and you gave Me drink; I was a stranger and you took Me in; 36 I was naked and you clothed Me; I was sick and you visited Me; I was in prison and you came to Me.’ 37 “Then the righteous will answer Him, saying, ‘Lord, when did we see You hungry and feed You, or thirsty and give You drink? 38 When did we see You a stranger and take You in, or naked and clothe You? 39 Or when did we see You sick, or in prison, and come to You?’ 40 And the King will answer and say to them, ‘Assuredly, I say to you, inasmuch as you did it to one of the least of these My brethren, you did it to Me.’</a:t>
            </a:r>
          </a:p>
        </p:txBody>
      </p:sp>
      <p:sp>
        <p:nvSpPr>
          <p:cNvPr id="3" name="New Shape"/>
          <p:cNvSpPr>
            <a:spLocks noGrp="1"/>
          </p:cNvSpPr>
          <p:nvPr>
            <p:ph type="body" idx="1"/>
          </p:nvPr>
        </p:nvSpPr>
        <p:spPr>
          <a:xfrm>
            <a:off x="462455" y="5547272"/>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Matthew 25:31–40</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400" b="0" dirty="0">
                <a:solidFill>
                  <a:srgbClr val="FFFFFF"/>
                </a:solidFill>
              </a:rPr>
              <a:t>Then he invited them in and lodged them. On the next day Peter went away with them, and some brethren from Joppa accompanied him.</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l">
              <a:defRPr sz="4900">
                <a:solidFill>
                  <a:srgbClr val="FFFFFF"/>
                </a:solidFill>
              </a:defRPr>
            </a:lvl1pPr>
          </a:lstStyle>
          <a:p>
            <a:pPr algn="l"/>
            <a:r>
              <a:rPr sz="2800" b="0" dirty="0">
                <a:solidFill>
                  <a:srgbClr val="FFFFFF"/>
                </a:solidFill>
              </a:rPr>
              <a:t>Acts 10:23</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1705</Words>
  <Application>Microsoft Macintosh PowerPoint</Application>
  <PresentationFormat>Widescreen</PresentationFormat>
  <Paragraphs>75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Dejan B</cp:lastModifiedBy>
  <cp:revision>24</cp:revision>
  <dcterms:modified xsi:type="dcterms:W3CDTF">2025-12-14T06:19:12Z</dcterms:modified>
</cp:coreProperties>
</file>